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92" r:id="rId21"/>
    <p:sldId id="282" r:id="rId22"/>
    <p:sldId id="289" r:id="rId23"/>
    <p:sldId id="290" r:id="rId24"/>
    <p:sldId id="283" r:id="rId25"/>
    <p:sldId id="287" r:id="rId26"/>
    <p:sldId id="284" r:id="rId27"/>
    <p:sldId id="285" r:id="rId28"/>
    <p:sldId id="286" r:id="rId29"/>
    <p:sldId id="288" r:id="rId30"/>
    <p:sldId id="259" r:id="rId31"/>
    <p:sldId id="260" r:id="rId32"/>
    <p:sldId id="262" r:id="rId33"/>
    <p:sldId id="270" r:id="rId34"/>
    <p:sldId id="265" r:id="rId35"/>
    <p:sldId id="258" r:id="rId36"/>
    <p:sldId id="261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94762"/>
  </p:normalViewPr>
  <p:slideViewPr>
    <p:cSldViewPr snapToGrid="0" snapToObjects="1">
      <p:cViewPr varScale="1">
        <p:scale>
          <a:sx n="173" d="100"/>
          <a:sy n="173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4" Type="http://schemas.openxmlformats.org/officeDocument/2006/relationships/hyperlink" Target="https://course.fast.ai/ml" TargetMode="External"/><Relationship Id="rId5" Type="http://schemas.openxmlformats.org/officeDocument/2006/relationships/hyperlink" Target="https://matplotlib.org/" TargetMode="External"/><Relationship Id="rId6" Type="http://schemas.openxmlformats.org/officeDocument/2006/relationships/hyperlink" Target="http://graphviz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xplained.ai/decision-tree-viz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s1</a:t>
            </a:r>
            <a:endParaRPr lang="en-US" sz="2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</a:t>
            </a:r>
            <a:r>
              <a:rPr lang="en-US" sz="2600" dirty="0" smtClean="0"/>
              <a:t>predict region mean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 smtClean="0"/>
              <a:t>Implementation notes</a:t>
            </a:r>
            <a:endParaRPr lang="en-US" dirty="0"/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</a:t>
            </a:r>
            <a:r>
              <a:rPr lang="en-US" dirty="0" smtClean="0"/>
              <a:t>tree </a:t>
            </a:r>
            <a:r>
              <a:rPr lang="en-US" sz="3200" dirty="0" smtClean="0"/>
              <a:t>(strip plot nodes)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42" y="1648117"/>
            <a:ext cx="5588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5" y="637082"/>
            <a:ext cx="6052528" cy="5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 smtClean="0"/>
              <a:t>space (</a:t>
            </a:r>
            <a:r>
              <a:rPr lang="en-US" dirty="0" err="1" smtClean="0"/>
              <a:t>heatmap</a:t>
            </a:r>
            <a:r>
              <a:rPr lang="en-US" dirty="0" smtClean="0"/>
              <a:t>, 3D)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Highlight 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</a:t>
            </a:r>
            <a:r>
              <a:rPr lang="en-US" dirty="0" smtClean="0"/>
              <a:t>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that references other SVGs</a:t>
            </a:r>
          </a:p>
          <a:p>
            <a:pPr lvl="1"/>
            <a:r>
              <a:rPr lang="en-US" dirty="0" smtClean="0"/>
              <a:t>Wrote </a:t>
            </a:r>
            <a:r>
              <a:rPr lang="en-US" dirty="0" smtClean="0"/>
              <a:t>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Decision tree visualization article: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explained.ai/decision-tree-viz/index.html</a:t>
            </a:r>
            <a:endParaRPr lang="en-US" dirty="0" smtClean="0"/>
          </a:p>
          <a:p>
            <a:r>
              <a:rPr lang="en-US" dirty="0" smtClean="0"/>
              <a:t>My website for deep explanations of AI-related stuff: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explained.ai</a:t>
            </a:r>
            <a:endParaRPr lang="en-US" dirty="0" smtClean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course.fast.ai/ml</a:t>
            </a:r>
            <a:endParaRPr lang="en-US" dirty="0" smtClean="0">
              <a:hlinkClick r:id="rId5"/>
            </a:endParaRPr>
          </a:p>
          <a:p>
            <a:r>
              <a:rPr lang="en-US" dirty="0" smtClean="0"/>
              <a:t>U of San Francisco’s MS Data Science program:</a:t>
            </a:r>
            <a:br>
              <a:rPr lang="en-US" dirty="0" smtClean="0"/>
            </a:br>
            <a:r>
              <a:rPr lang="en-US" sz="2600" dirty="0" smtClean="0">
                <a:hlinkClick r:id="rId5"/>
              </a:rPr>
              <a:t>https</a:t>
            </a:r>
            <a:r>
              <a:rPr lang="en-US" sz="2600" dirty="0">
                <a:hlinkClick r:id="rId5"/>
              </a:rPr>
              <a:t>://www.usfca.edu/arts-sciences/graduate-programs/data-science</a:t>
            </a:r>
            <a:endParaRPr lang="en-US" sz="2600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://matplotlib.org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http://graphviz.org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224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</a:t>
            </a:r>
            <a:r>
              <a:rPr lang="en-US" sz="2200" i="1" dirty="0">
                <a:solidFill>
                  <a:srgbClr val="923DD1"/>
                </a:solidFill>
              </a:rPr>
              <a:t>region </a:t>
            </a:r>
            <a:r>
              <a:rPr lang="en-US" sz="2200" i="1" dirty="0" smtClean="0">
                <a:solidFill>
                  <a:srgbClr val="923DD1"/>
                </a:solidFill>
              </a:rPr>
              <a:t>of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</a:t>
            </a:r>
            <a:r>
              <a:rPr lang="en-US" sz="2200" i="1" dirty="0" smtClean="0">
                <a:solidFill>
                  <a:srgbClr val="923DD1"/>
                </a:solidFill>
              </a:rPr>
              <a:t>space that gives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 with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less variance among target values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909</Words>
  <Application>Microsoft Macintosh PowerPoint</Application>
  <PresentationFormat>Widescreen</PresentationFormat>
  <Paragraphs>209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New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125</cp:revision>
  <dcterms:created xsi:type="dcterms:W3CDTF">2018-11-14T19:16:17Z</dcterms:created>
  <dcterms:modified xsi:type="dcterms:W3CDTF">2018-11-17T21:31:23Z</dcterms:modified>
</cp:coreProperties>
</file>